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75" r:id="rId9"/>
    <p:sldId id="261" r:id="rId10"/>
    <p:sldId id="269" r:id="rId11"/>
    <p:sldId id="262" r:id="rId12"/>
    <p:sldId id="263" r:id="rId13"/>
    <p:sldId id="264" r:id="rId14"/>
    <p:sldId id="265" r:id="rId15"/>
    <p:sldId id="266" r:id="rId16"/>
    <p:sldId id="268" r:id="rId17"/>
    <p:sldId id="270" r:id="rId18"/>
    <p:sldId id="267" r:id="rId19"/>
    <p:sldId id="271" r:id="rId20"/>
    <p:sldId id="276" r:id="rId21"/>
    <p:sldId id="277" r:id="rId22"/>
    <p:sldId id="272" r:id="rId23"/>
    <p:sldId id="273" r:id="rId24"/>
    <p:sldId id="274" r:id="rId25"/>
    <p:sldId id="278" r:id="rId26"/>
    <p:sldId id="279" r:id="rId27"/>
    <p:sldId id="280" r:id="rId28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8A18D-2B32-4D46-A75F-29ADFA7F74A8}" v="148" dt="2022-04-19T03:30:08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/>
    <p:restoredTop sz="76381" autoAdjust="0"/>
  </p:normalViewPr>
  <p:slideViewPr>
    <p:cSldViewPr snapToGrid="0" snapToObjects="1">
      <p:cViewPr varScale="1">
        <p:scale>
          <a:sx n="110" d="100"/>
          <a:sy n="110" d="100"/>
        </p:scale>
        <p:origin x="83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Feldhausen" userId="6cf4ad38-1871-4fbd-a4f6-c7e04f285f14" providerId="ADAL" clId="{5198A18D-2B32-4D46-A75F-29ADFA7F74A8}"/>
    <pc:docChg chg="custSel addSld modSld sldOrd">
      <pc:chgData name="Russell Feldhausen" userId="6cf4ad38-1871-4fbd-a4f6-c7e04f285f14" providerId="ADAL" clId="{5198A18D-2B32-4D46-A75F-29ADFA7F74A8}" dt="2022-04-19T03:32:33.276" v="749" actId="207"/>
      <pc:docMkLst>
        <pc:docMk/>
      </pc:docMkLst>
      <pc:sldChg chg="modSp mod">
        <pc:chgData name="Russell Feldhausen" userId="6cf4ad38-1871-4fbd-a4f6-c7e04f285f14" providerId="ADAL" clId="{5198A18D-2B32-4D46-A75F-29ADFA7F74A8}" dt="2022-04-19T03:20:15.756" v="352" actId="1076"/>
        <pc:sldMkLst>
          <pc:docMk/>
          <pc:sldMk cId="3452030206" sldId="271"/>
        </pc:sldMkLst>
        <pc:spChg chg="mod">
          <ac:chgData name="Russell Feldhausen" userId="6cf4ad38-1871-4fbd-a4f6-c7e04f285f14" providerId="ADAL" clId="{5198A18D-2B32-4D46-A75F-29ADFA7F74A8}" dt="2022-04-19T03:20:04.357" v="349" actId="255"/>
          <ac:spMkLst>
            <pc:docMk/>
            <pc:sldMk cId="3452030206" sldId="271"/>
            <ac:spMk id="2" creationId="{3B2B6502-8730-4F50-8921-2380080B78F9}"/>
          </ac:spMkLst>
        </pc:spChg>
        <pc:picChg chg="mod">
          <ac:chgData name="Russell Feldhausen" userId="6cf4ad38-1871-4fbd-a4f6-c7e04f285f14" providerId="ADAL" clId="{5198A18D-2B32-4D46-A75F-29ADFA7F74A8}" dt="2022-04-19T03:20:15.756" v="352" actId="1076"/>
          <ac:picMkLst>
            <pc:docMk/>
            <pc:sldMk cId="3452030206" sldId="271"/>
            <ac:picMk id="15362" creationId="{7D930711-9E81-4030-BCAA-B2725B979E23}"/>
          </ac:picMkLst>
        </pc:picChg>
      </pc:sldChg>
      <pc:sldChg chg="addSp delSp modSp new mod">
        <pc:chgData name="Russell Feldhausen" userId="6cf4ad38-1871-4fbd-a4f6-c7e04f285f14" providerId="ADAL" clId="{5198A18D-2B32-4D46-A75F-29ADFA7F74A8}" dt="2022-04-19T03:11:36.878" v="144" actId="1076"/>
        <pc:sldMkLst>
          <pc:docMk/>
          <pc:sldMk cId="1619665825" sldId="272"/>
        </pc:sldMkLst>
        <pc:spChg chg="mod">
          <ac:chgData name="Russell Feldhausen" userId="6cf4ad38-1871-4fbd-a4f6-c7e04f285f14" providerId="ADAL" clId="{5198A18D-2B32-4D46-A75F-29ADFA7F74A8}" dt="2022-04-19T03:10:26.619" v="135" actId="20577"/>
          <ac:spMkLst>
            <pc:docMk/>
            <pc:sldMk cId="1619665825" sldId="272"/>
            <ac:spMk id="2" creationId="{89E39713-A6C0-44E8-B894-1B912335F81D}"/>
          </ac:spMkLst>
        </pc:spChg>
        <pc:spChg chg="del">
          <ac:chgData name="Russell Feldhausen" userId="6cf4ad38-1871-4fbd-a4f6-c7e04f285f14" providerId="ADAL" clId="{5198A18D-2B32-4D46-A75F-29ADFA7F74A8}" dt="2022-04-19T03:11:17.296" v="136"/>
          <ac:spMkLst>
            <pc:docMk/>
            <pc:sldMk cId="1619665825" sldId="272"/>
            <ac:spMk id="3" creationId="{024F0D22-1D53-4C8E-8A0B-E1C56AC1161E}"/>
          </ac:spMkLst>
        </pc:spChg>
        <pc:spChg chg="add mod">
          <ac:chgData name="Russell Feldhausen" userId="6cf4ad38-1871-4fbd-a4f6-c7e04f285f14" providerId="ADAL" clId="{5198A18D-2B32-4D46-A75F-29ADFA7F74A8}" dt="2022-04-19T03:11:32.753" v="142" actId="20577"/>
          <ac:spMkLst>
            <pc:docMk/>
            <pc:sldMk cId="1619665825" sldId="272"/>
            <ac:spMk id="6" creationId="{8817F2CE-DA97-4272-A6AB-AD870FF4BF84}"/>
          </ac:spMkLst>
        </pc:spChg>
        <pc:picChg chg="add mod">
          <ac:chgData name="Russell Feldhausen" userId="6cf4ad38-1871-4fbd-a4f6-c7e04f285f14" providerId="ADAL" clId="{5198A18D-2B32-4D46-A75F-29ADFA7F74A8}" dt="2022-04-19T03:11:36.878" v="144" actId="1076"/>
          <ac:picMkLst>
            <pc:docMk/>
            <pc:sldMk cId="1619665825" sldId="272"/>
            <ac:picMk id="18434" creationId="{0784AC0B-E32E-405A-958D-096B2C54BA22}"/>
          </ac:picMkLst>
        </pc:picChg>
      </pc:sldChg>
      <pc:sldChg chg="addSp delSp modSp new mod">
        <pc:chgData name="Russell Feldhausen" userId="6cf4ad38-1871-4fbd-a4f6-c7e04f285f14" providerId="ADAL" clId="{5198A18D-2B32-4D46-A75F-29ADFA7F74A8}" dt="2022-04-19T03:07:58.675" v="98" actId="1035"/>
        <pc:sldMkLst>
          <pc:docMk/>
          <pc:sldMk cId="2293651470" sldId="273"/>
        </pc:sldMkLst>
        <pc:spChg chg="mod">
          <ac:chgData name="Russell Feldhausen" userId="6cf4ad38-1871-4fbd-a4f6-c7e04f285f14" providerId="ADAL" clId="{5198A18D-2B32-4D46-A75F-29ADFA7F74A8}" dt="2022-04-19T03:07:11.945" v="86" actId="20577"/>
          <ac:spMkLst>
            <pc:docMk/>
            <pc:sldMk cId="2293651470" sldId="273"/>
            <ac:spMk id="2" creationId="{11953CB9-C27E-4208-BA20-F179CA7C0D2D}"/>
          </ac:spMkLst>
        </pc:spChg>
        <pc:spChg chg="del">
          <ac:chgData name="Russell Feldhausen" userId="6cf4ad38-1871-4fbd-a4f6-c7e04f285f14" providerId="ADAL" clId="{5198A18D-2B32-4D46-A75F-29ADFA7F74A8}" dt="2022-04-19T03:07:18.539" v="87"/>
          <ac:spMkLst>
            <pc:docMk/>
            <pc:sldMk cId="2293651470" sldId="273"/>
            <ac:spMk id="3" creationId="{DD9B1D47-31A0-4FF3-AD22-B4320233926D}"/>
          </ac:spMkLst>
        </pc:spChg>
        <pc:spChg chg="add mod">
          <ac:chgData name="Russell Feldhausen" userId="6cf4ad38-1871-4fbd-a4f6-c7e04f285f14" providerId="ADAL" clId="{5198A18D-2B32-4D46-A75F-29ADFA7F74A8}" dt="2022-04-19T03:07:35.113" v="93" actId="20577"/>
          <ac:spMkLst>
            <pc:docMk/>
            <pc:sldMk cId="2293651470" sldId="273"/>
            <ac:spMk id="6" creationId="{232623E7-02A4-4C91-885F-E5EB390F4250}"/>
          </ac:spMkLst>
        </pc:spChg>
        <pc:picChg chg="add mod">
          <ac:chgData name="Russell Feldhausen" userId="6cf4ad38-1871-4fbd-a4f6-c7e04f285f14" providerId="ADAL" clId="{5198A18D-2B32-4D46-A75F-29ADFA7F74A8}" dt="2022-04-19T03:07:58.675" v="98" actId="1035"/>
          <ac:picMkLst>
            <pc:docMk/>
            <pc:sldMk cId="2293651470" sldId="273"/>
            <ac:picMk id="16386" creationId="{62A4776F-54AF-4608-9C9A-A02FD30E2AEB}"/>
          </ac:picMkLst>
        </pc:picChg>
      </pc:sldChg>
      <pc:sldChg chg="addSp delSp modSp add">
        <pc:chgData name="Russell Feldhausen" userId="6cf4ad38-1871-4fbd-a4f6-c7e04f285f14" providerId="ADAL" clId="{5198A18D-2B32-4D46-A75F-29ADFA7F74A8}" dt="2022-04-19T03:10:11.341" v="108" actId="1076"/>
        <pc:sldMkLst>
          <pc:docMk/>
          <pc:sldMk cId="3178636057" sldId="274"/>
        </pc:sldMkLst>
        <pc:spChg chg="add del mod">
          <ac:chgData name="Russell Feldhausen" userId="6cf4ad38-1871-4fbd-a4f6-c7e04f285f14" providerId="ADAL" clId="{5198A18D-2B32-4D46-A75F-29ADFA7F74A8}" dt="2022-04-19T03:10:05.448" v="105"/>
          <ac:spMkLst>
            <pc:docMk/>
            <pc:sldMk cId="3178636057" sldId="274"/>
            <ac:spMk id="3" creationId="{D21792B7-4AA6-41DE-8771-C4A2157BE504}"/>
          </ac:spMkLst>
        </pc:spChg>
        <pc:picChg chg="del">
          <ac:chgData name="Russell Feldhausen" userId="6cf4ad38-1871-4fbd-a4f6-c7e04f285f14" providerId="ADAL" clId="{5198A18D-2B32-4D46-A75F-29ADFA7F74A8}" dt="2022-04-19T03:10:03.781" v="104" actId="478"/>
          <ac:picMkLst>
            <pc:docMk/>
            <pc:sldMk cId="3178636057" sldId="274"/>
            <ac:picMk id="16386" creationId="{62A4776F-54AF-4608-9C9A-A02FD30E2AEB}"/>
          </ac:picMkLst>
        </pc:picChg>
        <pc:picChg chg="add del">
          <ac:chgData name="Russell Feldhausen" userId="6cf4ad38-1871-4fbd-a4f6-c7e04f285f14" providerId="ADAL" clId="{5198A18D-2B32-4D46-A75F-29ADFA7F74A8}" dt="2022-04-19T03:10:03.332" v="103" actId="478"/>
          <ac:picMkLst>
            <pc:docMk/>
            <pc:sldMk cId="3178636057" sldId="274"/>
            <ac:picMk id="17410" creationId="{3BC6A576-F176-43E8-BBEF-4296DC0C1FD9}"/>
          </ac:picMkLst>
        </pc:picChg>
        <pc:picChg chg="add mod">
          <ac:chgData name="Russell Feldhausen" userId="6cf4ad38-1871-4fbd-a4f6-c7e04f285f14" providerId="ADAL" clId="{5198A18D-2B32-4D46-A75F-29ADFA7F74A8}" dt="2022-04-19T03:10:11.341" v="108" actId="1076"/>
          <ac:picMkLst>
            <pc:docMk/>
            <pc:sldMk cId="3178636057" sldId="274"/>
            <ac:picMk id="17412" creationId="{96083FAD-23AB-48B3-A7B7-6DB044360592}"/>
          </ac:picMkLst>
        </pc:picChg>
      </pc:sldChg>
      <pc:sldChg chg="addSp delSp modSp new mod ord modNotesTx">
        <pc:chgData name="Russell Feldhausen" userId="6cf4ad38-1871-4fbd-a4f6-c7e04f285f14" providerId="ADAL" clId="{5198A18D-2B32-4D46-A75F-29ADFA7F74A8}" dt="2022-04-19T03:14:19.719" v="308" actId="20577"/>
        <pc:sldMkLst>
          <pc:docMk/>
          <pc:sldMk cId="3384454422" sldId="275"/>
        </pc:sldMkLst>
        <pc:spChg chg="mod">
          <ac:chgData name="Russell Feldhausen" userId="6cf4ad38-1871-4fbd-a4f6-c7e04f285f14" providerId="ADAL" clId="{5198A18D-2B32-4D46-A75F-29ADFA7F74A8}" dt="2022-04-19T03:13:20.031" v="157" actId="20577"/>
          <ac:spMkLst>
            <pc:docMk/>
            <pc:sldMk cId="3384454422" sldId="275"/>
            <ac:spMk id="2" creationId="{E2A60F7D-85C4-4C92-8733-BEAA7CCC7AD3}"/>
          </ac:spMkLst>
        </pc:spChg>
        <pc:spChg chg="del">
          <ac:chgData name="Russell Feldhausen" userId="6cf4ad38-1871-4fbd-a4f6-c7e04f285f14" providerId="ADAL" clId="{5198A18D-2B32-4D46-A75F-29ADFA7F74A8}" dt="2022-04-19T03:13:28.584" v="158"/>
          <ac:spMkLst>
            <pc:docMk/>
            <pc:sldMk cId="3384454422" sldId="275"/>
            <ac:spMk id="3" creationId="{F09181C0-956A-4823-976F-1B661770594C}"/>
          </ac:spMkLst>
        </pc:spChg>
        <pc:spChg chg="add mod">
          <ac:chgData name="Russell Feldhausen" userId="6cf4ad38-1871-4fbd-a4f6-c7e04f285f14" providerId="ADAL" clId="{5198A18D-2B32-4D46-A75F-29ADFA7F74A8}" dt="2022-04-19T03:13:44.355" v="164" actId="1076"/>
          <ac:spMkLst>
            <pc:docMk/>
            <pc:sldMk cId="3384454422" sldId="275"/>
            <ac:spMk id="6" creationId="{D52EE946-D911-4454-ADB6-2E899038668A}"/>
          </ac:spMkLst>
        </pc:spChg>
        <pc:picChg chg="add mod">
          <ac:chgData name="Russell Feldhausen" userId="6cf4ad38-1871-4fbd-a4f6-c7e04f285f14" providerId="ADAL" clId="{5198A18D-2B32-4D46-A75F-29ADFA7F74A8}" dt="2022-04-19T03:13:33.180" v="160" actId="1076"/>
          <ac:picMkLst>
            <pc:docMk/>
            <pc:sldMk cId="3384454422" sldId="275"/>
            <ac:picMk id="19458" creationId="{9C50B397-7FA4-4186-A9C6-BAFCCAF1F827}"/>
          </ac:picMkLst>
        </pc:picChg>
      </pc:sldChg>
      <pc:sldChg chg="addSp delSp modSp new mod">
        <pc:chgData name="Russell Feldhausen" userId="6cf4ad38-1871-4fbd-a4f6-c7e04f285f14" providerId="ADAL" clId="{5198A18D-2B32-4D46-A75F-29ADFA7F74A8}" dt="2022-04-19T03:18:04.277" v="328" actId="20577"/>
        <pc:sldMkLst>
          <pc:docMk/>
          <pc:sldMk cId="75833609" sldId="276"/>
        </pc:sldMkLst>
        <pc:spChg chg="mod">
          <ac:chgData name="Russell Feldhausen" userId="6cf4ad38-1871-4fbd-a4f6-c7e04f285f14" providerId="ADAL" clId="{5198A18D-2B32-4D46-A75F-29ADFA7F74A8}" dt="2022-04-19T03:17:18.601" v="315" actId="20577"/>
          <ac:spMkLst>
            <pc:docMk/>
            <pc:sldMk cId="75833609" sldId="276"/>
            <ac:spMk id="2" creationId="{5C55C642-A1D9-4D32-BE98-91C005B96A8A}"/>
          </ac:spMkLst>
        </pc:spChg>
        <pc:spChg chg="del">
          <ac:chgData name="Russell Feldhausen" userId="6cf4ad38-1871-4fbd-a4f6-c7e04f285f14" providerId="ADAL" clId="{5198A18D-2B32-4D46-A75F-29ADFA7F74A8}" dt="2022-04-19T03:17:23.673" v="316"/>
          <ac:spMkLst>
            <pc:docMk/>
            <pc:sldMk cId="75833609" sldId="276"/>
            <ac:spMk id="3" creationId="{095271E6-189C-49FF-B353-E6B124D8BF38}"/>
          </ac:spMkLst>
        </pc:spChg>
        <pc:spChg chg="add del mod">
          <ac:chgData name="Russell Feldhausen" userId="6cf4ad38-1871-4fbd-a4f6-c7e04f285f14" providerId="ADAL" clId="{5198A18D-2B32-4D46-A75F-29ADFA7F74A8}" dt="2022-04-19T03:17:24.857" v="317"/>
          <ac:spMkLst>
            <pc:docMk/>
            <pc:sldMk cId="75833609" sldId="276"/>
            <ac:spMk id="4" creationId="{D4781830-DA62-472C-A87B-76C268E91D31}"/>
          </ac:spMkLst>
        </pc:spChg>
        <pc:spChg chg="add del mod">
          <ac:chgData name="Russell Feldhausen" userId="6cf4ad38-1871-4fbd-a4f6-c7e04f285f14" providerId="ADAL" clId="{5198A18D-2B32-4D46-A75F-29ADFA7F74A8}" dt="2022-04-19T03:17:28.024" v="318"/>
          <ac:spMkLst>
            <pc:docMk/>
            <pc:sldMk cId="75833609" sldId="276"/>
            <ac:spMk id="5" creationId="{F26A2949-76A3-4B48-91A9-22AD06991E29}"/>
          </ac:spMkLst>
        </pc:spChg>
        <pc:spChg chg="add del mod">
          <ac:chgData name="Russell Feldhausen" userId="6cf4ad38-1871-4fbd-a4f6-c7e04f285f14" providerId="ADAL" clId="{5198A18D-2B32-4D46-A75F-29ADFA7F74A8}" dt="2022-04-19T03:17:35.219" v="319"/>
          <ac:spMkLst>
            <pc:docMk/>
            <pc:sldMk cId="75833609" sldId="276"/>
            <ac:spMk id="6" creationId="{D9681EB3-F52C-4061-85B8-3348F63B787C}"/>
          </ac:spMkLst>
        </pc:spChg>
        <pc:spChg chg="add del mod">
          <ac:chgData name="Russell Feldhausen" userId="6cf4ad38-1871-4fbd-a4f6-c7e04f285f14" providerId="ADAL" clId="{5198A18D-2B32-4D46-A75F-29ADFA7F74A8}" dt="2022-04-19T03:17:41.607" v="320"/>
          <ac:spMkLst>
            <pc:docMk/>
            <pc:sldMk cId="75833609" sldId="276"/>
            <ac:spMk id="7" creationId="{73FFE2A7-D3F6-4B03-BE8A-45B19BCBE3C9}"/>
          </ac:spMkLst>
        </pc:spChg>
        <pc:spChg chg="add mod">
          <ac:chgData name="Russell Feldhausen" userId="6cf4ad38-1871-4fbd-a4f6-c7e04f285f14" providerId="ADAL" clId="{5198A18D-2B32-4D46-A75F-29ADFA7F74A8}" dt="2022-04-19T03:18:04.277" v="328" actId="20577"/>
          <ac:spMkLst>
            <pc:docMk/>
            <pc:sldMk cId="75833609" sldId="276"/>
            <ac:spMk id="10" creationId="{4BE2D9F4-A41D-4F7A-993A-5763EABB1FDC}"/>
          </ac:spMkLst>
        </pc:spChg>
        <pc:picChg chg="add mod">
          <ac:chgData name="Russell Feldhausen" userId="6cf4ad38-1871-4fbd-a4f6-c7e04f285f14" providerId="ADAL" clId="{5198A18D-2B32-4D46-A75F-29ADFA7F74A8}" dt="2022-04-19T03:17:45.032" v="322" actId="1076"/>
          <ac:picMkLst>
            <pc:docMk/>
            <pc:sldMk cId="75833609" sldId="276"/>
            <ac:picMk id="8" creationId="{C34A7827-46BC-49AF-8610-2EB4FC67E84E}"/>
          </ac:picMkLst>
        </pc:picChg>
      </pc:sldChg>
      <pc:sldChg chg="addSp delSp modSp add mod">
        <pc:chgData name="Russell Feldhausen" userId="6cf4ad38-1871-4fbd-a4f6-c7e04f285f14" providerId="ADAL" clId="{5198A18D-2B32-4D46-A75F-29ADFA7F74A8}" dt="2022-04-19T03:18:31.318" v="347" actId="1076"/>
        <pc:sldMkLst>
          <pc:docMk/>
          <pc:sldMk cId="4212949382" sldId="277"/>
        </pc:sldMkLst>
        <pc:spChg chg="mod">
          <ac:chgData name="Russell Feldhausen" userId="6cf4ad38-1871-4fbd-a4f6-c7e04f285f14" providerId="ADAL" clId="{5198A18D-2B32-4D46-A75F-29ADFA7F74A8}" dt="2022-04-19T03:18:14.234" v="341" actId="20577"/>
          <ac:spMkLst>
            <pc:docMk/>
            <pc:sldMk cId="4212949382" sldId="277"/>
            <ac:spMk id="2" creationId="{5C55C642-A1D9-4D32-BE98-91C005B96A8A}"/>
          </ac:spMkLst>
        </pc:spChg>
        <pc:spChg chg="add del mod">
          <ac:chgData name="Russell Feldhausen" userId="6cf4ad38-1871-4fbd-a4f6-c7e04f285f14" providerId="ADAL" clId="{5198A18D-2B32-4D46-A75F-29ADFA7F74A8}" dt="2022-04-19T03:18:21.180" v="343"/>
          <ac:spMkLst>
            <pc:docMk/>
            <pc:sldMk cId="4212949382" sldId="277"/>
            <ac:spMk id="3" creationId="{E907B99B-6FDA-410B-93E7-94FAD1653B64}"/>
          </ac:spMkLst>
        </pc:spChg>
        <pc:spChg chg="add del mod">
          <ac:chgData name="Russell Feldhausen" userId="6cf4ad38-1871-4fbd-a4f6-c7e04f285f14" providerId="ADAL" clId="{5198A18D-2B32-4D46-A75F-29ADFA7F74A8}" dt="2022-04-19T03:18:25.084" v="344"/>
          <ac:spMkLst>
            <pc:docMk/>
            <pc:sldMk cId="4212949382" sldId="277"/>
            <ac:spMk id="4" creationId="{90221784-62FC-402E-BC5F-A1846B0E65FB}"/>
          </ac:spMkLst>
        </pc:spChg>
        <pc:picChg chg="add mod">
          <ac:chgData name="Russell Feldhausen" userId="6cf4ad38-1871-4fbd-a4f6-c7e04f285f14" providerId="ADAL" clId="{5198A18D-2B32-4D46-A75F-29ADFA7F74A8}" dt="2022-04-19T03:18:31.318" v="347" actId="1076"/>
          <ac:picMkLst>
            <pc:docMk/>
            <pc:sldMk cId="4212949382" sldId="277"/>
            <ac:picMk id="5" creationId="{EB01A9CE-A6AF-4F6C-B669-4BBCC417557A}"/>
          </ac:picMkLst>
        </pc:picChg>
        <pc:picChg chg="del">
          <ac:chgData name="Russell Feldhausen" userId="6cf4ad38-1871-4fbd-a4f6-c7e04f285f14" providerId="ADAL" clId="{5198A18D-2B32-4D46-A75F-29ADFA7F74A8}" dt="2022-04-19T03:18:19.443" v="342" actId="478"/>
          <ac:picMkLst>
            <pc:docMk/>
            <pc:sldMk cId="4212949382" sldId="277"/>
            <ac:picMk id="8" creationId="{C34A7827-46BC-49AF-8610-2EB4FC67E84E}"/>
          </ac:picMkLst>
        </pc:picChg>
      </pc:sldChg>
      <pc:sldChg chg="addSp delSp modSp new mod modClrScheme chgLayout">
        <pc:chgData name="Russell Feldhausen" userId="6cf4ad38-1871-4fbd-a4f6-c7e04f285f14" providerId="ADAL" clId="{5198A18D-2B32-4D46-A75F-29ADFA7F74A8}" dt="2022-04-19T03:27:04.793" v="403" actId="1076"/>
        <pc:sldMkLst>
          <pc:docMk/>
          <pc:sldMk cId="1631985070" sldId="278"/>
        </pc:sldMkLst>
        <pc:spChg chg="mod ord">
          <ac:chgData name="Russell Feldhausen" userId="6cf4ad38-1871-4fbd-a4f6-c7e04f285f14" providerId="ADAL" clId="{5198A18D-2B32-4D46-A75F-29ADFA7F74A8}" dt="2022-04-19T03:27:04.793" v="403" actId="1076"/>
          <ac:spMkLst>
            <pc:docMk/>
            <pc:sldMk cId="1631985070" sldId="278"/>
            <ac:spMk id="2" creationId="{30FF86A1-D6FA-4AF6-AC79-ED63F95133A4}"/>
          </ac:spMkLst>
        </pc:spChg>
        <pc:spChg chg="del mod ord">
          <ac:chgData name="Russell Feldhausen" userId="6cf4ad38-1871-4fbd-a4f6-c7e04f285f14" providerId="ADAL" clId="{5198A18D-2B32-4D46-A75F-29ADFA7F74A8}" dt="2022-04-19T03:26:11.236" v="366" actId="700"/>
          <ac:spMkLst>
            <pc:docMk/>
            <pc:sldMk cId="1631985070" sldId="278"/>
            <ac:spMk id="3" creationId="{CC5E56D2-9663-43E4-A2C4-061BC161938B}"/>
          </ac:spMkLst>
        </pc:spChg>
        <pc:spChg chg="add del mod ord">
          <ac:chgData name="Russell Feldhausen" userId="6cf4ad38-1871-4fbd-a4f6-c7e04f285f14" providerId="ADAL" clId="{5198A18D-2B32-4D46-A75F-29ADFA7F74A8}" dt="2022-04-19T03:26:16.954" v="369"/>
          <ac:spMkLst>
            <pc:docMk/>
            <pc:sldMk cId="1631985070" sldId="278"/>
            <ac:spMk id="4" creationId="{CB0C714A-2153-4188-994C-C7D2D458F2A7}"/>
          </ac:spMkLst>
        </pc:spChg>
        <pc:spChg chg="add del mod ord">
          <ac:chgData name="Russell Feldhausen" userId="6cf4ad38-1871-4fbd-a4f6-c7e04f285f14" providerId="ADAL" clId="{5198A18D-2B32-4D46-A75F-29ADFA7F74A8}" dt="2022-04-19T03:26:22.189" v="370" actId="700"/>
          <ac:spMkLst>
            <pc:docMk/>
            <pc:sldMk cId="1631985070" sldId="278"/>
            <ac:spMk id="5" creationId="{20A964B5-7924-40D0-841D-BF9298BD55A8}"/>
          </ac:spMkLst>
        </pc:spChg>
        <pc:spChg chg="add mod ord">
          <ac:chgData name="Russell Feldhausen" userId="6cf4ad38-1871-4fbd-a4f6-c7e04f285f14" providerId="ADAL" clId="{5198A18D-2B32-4D46-A75F-29ADFA7F74A8}" dt="2022-04-19T03:26:32.103" v="385" actId="122"/>
          <ac:spMkLst>
            <pc:docMk/>
            <pc:sldMk cId="1631985070" sldId="278"/>
            <ac:spMk id="6" creationId="{3B09933C-53C0-4B72-BBBC-2424A666AAA6}"/>
          </ac:spMkLst>
        </pc:spChg>
        <pc:spChg chg="add mod ord">
          <ac:chgData name="Russell Feldhausen" userId="6cf4ad38-1871-4fbd-a4f6-c7e04f285f14" providerId="ADAL" clId="{5198A18D-2B32-4D46-A75F-29ADFA7F74A8}" dt="2022-04-19T03:26:55.700" v="400" actId="122"/>
          <ac:spMkLst>
            <pc:docMk/>
            <pc:sldMk cId="1631985070" sldId="278"/>
            <ac:spMk id="8" creationId="{6CB0C2AF-34F4-4ED4-BCCD-5AD52E42FD21}"/>
          </ac:spMkLst>
        </pc:spChg>
        <pc:spChg chg="add del mod ord">
          <ac:chgData name="Russell Feldhausen" userId="6cf4ad38-1871-4fbd-a4f6-c7e04f285f14" providerId="ADAL" clId="{5198A18D-2B32-4D46-A75F-29ADFA7F74A8}" dt="2022-04-19T03:26:47.121" v="386"/>
          <ac:spMkLst>
            <pc:docMk/>
            <pc:sldMk cId="1631985070" sldId="278"/>
            <ac:spMk id="9" creationId="{F0687F45-CB97-4A4C-A423-3BD4ECB421DB}"/>
          </ac:spMkLst>
        </pc:spChg>
        <pc:picChg chg="add mod ord">
          <ac:chgData name="Russell Feldhausen" userId="6cf4ad38-1871-4fbd-a4f6-c7e04f285f14" providerId="ADAL" clId="{5198A18D-2B32-4D46-A75F-29ADFA7F74A8}" dt="2022-04-19T03:26:22.189" v="370" actId="700"/>
          <ac:picMkLst>
            <pc:docMk/>
            <pc:sldMk cId="1631985070" sldId="278"/>
            <ac:picMk id="7" creationId="{85AC5CC0-B97A-4EB0-B1E5-4C6FE76BE098}"/>
          </ac:picMkLst>
        </pc:picChg>
        <pc:picChg chg="add del mod">
          <ac:chgData name="Russell Feldhausen" userId="6cf4ad38-1871-4fbd-a4f6-c7e04f285f14" providerId="ADAL" clId="{5198A18D-2B32-4D46-A75F-29ADFA7F74A8}" dt="2022-04-19T03:26:16.172" v="368" actId="21"/>
          <ac:picMkLst>
            <pc:docMk/>
            <pc:sldMk cId="1631985070" sldId="278"/>
            <ac:picMk id="22530" creationId="{F74649B1-A5B4-4526-9491-0655A3CD8522}"/>
          </ac:picMkLst>
        </pc:picChg>
        <pc:picChg chg="add mod">
          <ac:chgData name="Russell Feldhausen" userId="6cf4ad38-1871-4fbd-a4f6-c7e04f285f14" providerId="ADAL" clId="{5198A18D-2B32-4D46-A75F-29ADFA7F74A8}" dt="2022-04-19T03:27:01.367" v="402" actId="14100"/>
          <ac:picMkLst>
            <pc:docMk/>
            <pc:sldMk cId="1631985070" sldId="278"/>
            <ac:picMk id="22532" creationId="{FE9CB673-FBCD-4EAE-A64E-4F54CA6850B7}"/>
          </ac:picMkLst>
        </pc:picChg>
      </pc:sldChg>
      <pc:sldChg chg="addSp modSp add mod">
        <pc:chgData name="Russell Feldhausen" userId="6cf4ad38-1871-4fbd-a4f6-c7e04f285f14" providerId="ADAL" clId="{5198A18D-2B32-4D46-A75F-29ADFA7F74A8}" dt="2022-04-19T03:31:29.479" v="699" actId="20577"/>
        <pc:sldMkLst>
          <pc:docMk/>
          <pc:sldMk cId="3262978161" sldId="279"/>
        </pc:sldMkLst>
        <pc:spChg chg="add mod">
          <ac:chgData name="Russell Feldhausen" userId="6cf4ad38-1871-4fbd-a4f6-c7e04f285f14" providerId="ADAL" clId="{5198A18D-2B32-4D46-A75F-29ADFA7F74A8}" dt="2022-04-19T03:31:25.604" v="681" actId="20577"/>
          <ac:spMkLst>
            <pc:docMk/>
            <pc:sldMk cId="3262978161" sldId="279"/>
            <ac:spMk id="3" creationId="{0295FDE8-332E-4B9B-8EE1-2FF4D2757C49}"/>
          </ac:spMkLst>
        </pc:spChg>
        <pc:spChg chg="add mod">
          <ac:chgData name="Russell Feldhausen" userId="6cf4ad38-1871-4fbd-a4f6-c7e04f285f14" providerId="ADAL" clId="{5198A18D-2B32-4D46-A75F-29ADFA7F74A8}" dt="2022-04-19T03:31:29.479" v="699" actId="20577"/>
          <ac:spMkLst>
            <pc:docMk/>
            <pc:sldMk cId="3262978161" sldId="279"/>
            <ac:spMk id="9" creationId="{E6644956-732C-44CD-BA23-34D1E8A7D431}"/>
          </ac:spMkLst>
        </pc:spChg>
        <pc:picChg chg="mod">
          <ac:chgData name="Russell Feldhausen" userId="6cf4ad38-1871-4fbd-a4f6-c7e04f285f14" providerId="ADAL" clId="{5198A18D-2B32-4D46-A75F-29ADFA7F74A8}" dt="2022-04-19T03:27:35.269" v="449"/>
          <ac:picMkLst>
            <pc:docMk/>
            <pc:sldMk cId="3262978161" sldId="279"/>
            <ac:picMk id="7" creationId="{85AC5CC0-B97A-4EB0-B1E5-4C6FE76BE098}"/>
          </ac:picMkLst>
        </pc:picChg>
        <pc:picChg chg="mod">
          <ac:chgData name="Russell Feldhausen" userId="6cf4ad38-1871-4fbd-a4f6-c7e04f285f14" providerId="ADAL" clId="{5198A18D-2B32-4D46-A75F-29ADFA7F74A8}" dt="2022-04-19T03:27:49.926" v="499"/>
          <ac:picMkLst>
            <pc:docMk/>
            <pc:sldMk cId="3262978161" sldId="279"/>
            <ac:picMk id="22532" creationId="{FE9CB673-FBCD-4EAE-A64E-4F54CA6850B7}"/>
          </ac:picMkLst>
        </pc:picChg>
      </pc:sldChg>
      <pc:sldChg chg="addSp delSp modSp new mod modClrScheme chgLayout">
        <pc:chgData name="Russell Feldhausen" userId="6cf4ad38-1871-4fbd-a4f6-c7e04f285f14" providerId="ADAL" clId="{5198A18D-2B32-4D46-A75F-29ADFA7F74A8}" dt="2022-04-19T03:32:33.276" v="749" actId="207"/>
        <pc:sldMkLst>
          <pc:docMk/>
          <pc:sldMk cId="2946708935" sldId="280"/>
        </pc:sldMkLst>
        <pc:spChg chg="del mod ord">
          <ac:chgData name="Russell Feldhausen" userId="6cf4ad38-1871-4fbd-a4f6-c7e04f285f14" providerId="ADAL" clId="{5198A18D-2B32-4D46-A75F-29ADFA7F74A8}" dt="2022-04-19T03:32:14.810" v="701" actId="700"/>
          <ac:spMkLst>
            <pc:docMk/>
            <pc:sldMk cId="2946708935" sldId="280"/>
            <ac:spMk id="2" creationId="{707035DF-5F71-48A2-AABE-93FCBBF7B478}"/>
          </ac:spMkLst>
        </pc:spChg>
        <pc:spChg chg="del mod ord">
          <ac:chgData name="Russell Feldhausen" userId="6cf4ad38-1871-4fbd-a4f6-c7e04f285f14" providerId="ADAL" clId="{5198A18D-2B32-4D46-A75F-29ADFA7F74A8}" dt="2022-04-19T03:32:14.810" v="701" actId="700"/>
          <ac:spMkLst>
            <pc:docMk/>
            <pc:sldMk cId="2946708935" sldId="280"/>
            <ac:spMk id="3" creationId="{55F98E57-A3CB-4589-ACF2-BC2E2D1AFF98}"/>
          </ac:spMkLst>
        </pc:spChg>
        <pc:spChg chg="del">
          <ac:chgData name="Russell Feldhausen" userId="6cf4ad38-1871-4fbd-a4f6-c7e04f285f14" providerId="ADAL" clId="{5198A18D-2B32-4D46-A75F-29ADFA7F74A8}" dt="2022-04-19T03:32:14.810" v="701" actId="700"/>
          <ac:spMkLst>
            <pc:docMk/>
            <pc:sldMk cId="2946708935" sldId="280"/>
            <ac:spMk id="4" creationId="{A0BDA975-F0DD-438E-8C6A-675AFEC91F94}"/>
          </ac:spMkLst>
        </pc:spChg>
        <pc:spChg chg="del">
          <ac:chgData name="Russell Feldhausen" userId="6cf4ad38-1871-4fbd-a4f6-c7e04f285f14" providerId="ADAL" clId="{5198A18D-2B32-4D46-A75F-29ADFA7F74A8}" dt="2022-04-19T03:32:14.810" v="701" actId="700"/>
          <ac:spMkLst>
            <pc:docMk/>
            <pc:sldMk cId="2946708935" sldId="280"/>
            <ac:spMk id="5" creationId="{2C687168-D33B-4ECF-BD55-04D4217A46B6}"/>
          </ac:spMkLst>
        </pc:spChg>
        <pc:spChg chg="del">
          <ac:chgData name="Russell Feldhausen" userId="6cf4ad38-1871-4fbd-a4f6-c7e04f285f14" providerId="ADAL" clId="{5198A18D-2B32-4D46-A75F-29ADFA7F74A8}" dt="2022-04-19T03:32:14.810" v="701" actId="700"/>
          <ac:spMkLst>
            <pc:docMk/>
            <pc:sldMk cId="2946708935" sldId="280"/>
            <ac:spMk id="6" creationId="{702E3C1B-9E03-4874-AC48-71FA7491EC22}"/>
          </ac:spMkLst>
        </pc:spChg>
        <pc:spChg chg="add del mod ord">
          <ac:chgData name="Russell Feldhausen" userId="6cf4ad38-1871-4fbd-a4f6-c7e04f285f14" providerId="ADAL" clId="{5198A18D-2B32-4D46-A75F-29ADFA7F74A8}" dt="2022-04-19T03:32:20.181" v="702" actId="700"/>
          <ac:spMkLst>
            <pc:docMk/>
            <pc:sldMk cId="2946708935" sldId="280"/>
            <ac:spMk id="7" creationId="{76B2C62B-2C68-429B-BAB3-63E5869254C0}"/>
          </ac:spMkLst>
        </pc:spChg>
        <pc:spChg chg="add del mod ord">
          <ac:chgData name="Russell Feldhausen" userId="6cf4ad38-1871-4fbd-a4f6-c7e04f285f14" providerId="ADAL" clId="{5198A18D-2B32-4D46-A75F-29ADFA7F74A8}" dt="2022-04-19T03:32:20.181" v="702" actId="700"/>
          <ac:spMkLst>
            <pc:docMk/>
            <pc:sldMk cId="2946708935" sldId="280"/>
            <ac:spMk id="8" creationId="{05679ED2-4CA2-4397-AEE5-9BE165E11F74}"/>
          </ac:spMkLst>
        </pc:spChg>
        <pc:spChg chg="add mod ord">
          <ac:chgData name="Russell Feldhausen" userId="6cf4ad38-1871-4fbd-a4f6-c7e04f285f14" providerId="ADAL" clId="{5198A18D-2B32-4D46-A75F-29ADFA7F74A8}" dt="2022-04-19T03:32:24.999" v="721" actId="20577"/>
          <ac:spMkLst>
            <pc:docMk/>
            <pc:sldMk cId="2946708935" sldId="280"/>
            <ac:spMk id="9" creationId="{BEC41E4F-98CD-4150-BCA5-A1E86BA4146E}"/>
          </ac:spMkLst>
        </pc:spChg>
        <pc:spChg chg="add mod ord">
          <ac:chgData name="Russell Feldhausen" userId="6cf4ad38-1871-4fbd-a4f6-c7e04f285f14" providerId="ADAL" clId="{5198A18D-2B32-4D46-A75F-29ADFA7F74A8}" dt="2022-04-19T03:32:33.276" v="749" actId="207"/>
          <ac:spMkLst>
            <pc:docMk/>
            <pc:sldMk cId="2946708935" sldId="280"/>
            <ac:spMk id="10" creationId="{BFF96D80-7D86-4447-8DD2-2DA9777A88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E65F84-C4C0-724A-AAC1-2C57BDCFE5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F3A2-ADD7-2B41-A657-8A602734462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A1EC1B7-81C4-41FF-A846-0198B9309330}" type="datetimeFigureOut">
              <a:rPr lang="en-US"/>
              <a:pPr>
                <a:defRPr/>
              </a:pPr>
              <a:t>4/18/2022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30448EE-5A73-D44B-98AF-21C04E59A9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89E621-FCEE-A946-A479-3F7426D4F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6E6A1-4118-DF4C-941B-9B9DEF810F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5D0A3-B269-DF4A-9965-EF3591E01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1568E92-7494-460C-ADA4-CF1C982C5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History – previously software took a long time to develop, required lots of work to package and deploy (sell).</a:t>
            </a:r>
          </a:p>
          <a:p>
            <a:r>
              <a:rPr lang="en-US" dirty="0"/>
              <a:t>With the internet, distribution became simpler</a:t>
            </a:r>
          </a:p>
          <a:p>
            <a:r>
              <a:rPr lang="en-US" dirty="0"/>
              <a:t>Also, software RUNS the internet</a:t>
            </a:r>
          </a:p>
          <a:p>
            <a:r>
              <a:rPr lang="en-US" dirty="0"/>
              <a:t>With Agile, the focus is on faster sprints between working products</a:t>
            </a:r>
          </a:p>
          <a:p>
            <a:r>
              <a:rPr lang="en-US" dirty="0"/>
              <a:t>Can we release those working products quickly enough to be useful?</a:t>
            </a:r>
          </a:p>
          <a:p>
            <a:r>
              <a:rPr lang="en-US" dirty="0"/>
              <a:t>Have to speed up and automate things A LOT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68E92-7494-460C-ADA4-CF1C982C50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3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DevOps Toolchain (Should feel like Agile)</a:t>
            </a:r>
          </a:p>
          <a:p>
            <a:r>
              <a:rPr lang="en-US" dirty="0"/>
              <a:t>Start by planning what you want to build</a:t>
            </a:r>
          </a:p>
          <a:p>
            <a:r>
              <a:rPr lang="en-US" dirty="0"/>
              <a:t>Write the code</a:t>
            </a:r>
          </a:p>
          <a:p>
            <a:r>
              <a:rPr lang="en-US" dirty="0"/>
              <a:t>Build the program</a:t>
            </a:r>
          </a:p>
          <a:p>
            <a:r>
              <a:rPr lang="en-US" dirty="0"/>
              <a:t>Test it. </a:t>
            </a:r>
          </a:p>
          <a:p>
            <a:r>
              <a:rPr lang="en-US" dirty="0"/>
              <a:t>If it passes, create a release and deploy</a:t>
            </a:r>
          </a:p>
          <a:p>
            <a:r>
              <a:rPr lang="en-US" dirty="0"/>
              <a:t>Then, while operating the software, monitor for defects, which feed back into the Agile backlog for the next sprint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68E92-7494-460C-ADA4-CF1C982C50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Microservices – small, independent applications with a clear API for interaction that can be deployed independently as they are updated.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68E92-7494-460C-ADA4-CF1C982C50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0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Shift left – move tasks that used to happen later in the process, such as testing, to earlier in the </a:t>
            </a:r>
            <a:r>
              <a:rPr lang="en-US" dirty="0" err="1"/>
              <a:t>proces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68E92-7494-460C-ADA4-CF1C982C50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2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Continuous integration – everyone is merging (integrating) their code frequently, several times a day </a:t>
            </a:r>
          </a:p>
          <a:p>
            <a:r>
              <a:rPr lang="en-US" dirty="0"/>
              <a:t>Keeps the software in an “always deployable” state</a:t>
            </a:r>
          </a:p>
          <a:p>
            <a:r>
              <a:rPr lang="en-US" dirty="0"/>
              <a:t>Eliminate the “works on my machine” problems</a:t>
            </a:r>
          </a:p>
          <a:p>
            <a:r>
              <a:rPr lang="en-US" dirty="0"/>
              <a:t>Visibility into the project – it can be built and run at any point</a:t>
            </a:r>
          </a:p>
          <a:p>
            <a:endParaRPr lang="en-US" dirty="0"/>
          </a:p>
          <a:p>
            <a:r>
              <a:rPr lang="en-US" dirty="0"/>
              <a:t>Commit frequently, don’t break the build!</a:t>
            </a:r>
          </a:p>
          <a:p>
            <a:r>
              <a:rPr lang="en-US" dirty="0"/>
              <a:t>Code quality audits are essential 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68E92-7494-460C-ADA4-CF1C982C50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8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68E92-7494-460C-ADA4-CF1C982C50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96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68E92-7494-460C-ADA4-CF1C982C50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68E92-7494-460C-ADA4-CF1C982C505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6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68E92-7494-460C-ADA4-CF1C982C505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8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A331C-0ED9-3240-8B4A-E52C8FEC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FE46-C7F8-4D62-A14C-91FA83264220}" type="datetimeFigureOut">
              <a:rPr lang="en-US" altLang="en-US"/>
              <a:pPr>
                <a:defRPr/>
              </a:pPr>
              <a:t>4/18/2022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42B53-D47E-484B-AF2A-C2E6B44A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D7284-732F-9D47-9A7A-A93ECC0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3104-7467-4556-9733-500B0385F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00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A331C-0ED9-3240-8B4A-E52C8FEC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CDB5-9269-4827-8475-55A3336E3937}" type="datetimeFigureOut">
              <a:rPr lang="en-US" altLang="en-US"/>
              <a:pPr>
                <a:defRPr/>
              </a:pPr>
              <a:t>4/18/2022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42B53-D47E-484B-AF2A-C2E6B44A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D7284-732F-9D47-9A7A-A93ECC0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34E1-B1C4-4F66-9D51-3FA8118C8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7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A331C-0ED9-3240-8B4A-E52C8FEC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7CE6-6385-44DE-96C2-C2F45DFF7AC5}" type="datetimeFigureOut">
              <a:rPr lang="en-US" altLang="en-US"/>
              <a:pPr>
                <a:defRPr/>
              </a:pPr>
              <a:t>4/18/2022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42B53-D47E-484B-AF2A-C2E6B44A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D7284-732F-9D47-9A7A-A93ECC0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09AC-43E2-4228-A7D2-4733D3893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72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44" y="583323"/>
            <a:ext cx="8158655" cy="480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44" y="1292772"/>
            <a:ext cx="8158656" cy="3301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A331C-0ED9-3240-8B4A-E52C8FEC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FB83-5BE0-4CCE-96B3-58F57E113CAA}" type="datetimeFigureOut">
              <a:rPr lang="en-US" altLang="en-US"/>
              <a:pPr>
                <a:defRPr/>
              </a:pPr>
              <a:t>4/18/2022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42B53-D47E-484B-AF2A-C2E6B44A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D7284-732F-9D47-9A7A-A93ECC0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05FE-A482-482F-AD36-CB34E432D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41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A331C-0ED9-3240-8B4A-E52C8FEC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B1E-3935-49FA-BE30-7563E8EAAE16}" type="datetimeFigureOut">
              <a:rPr lang="en-US" altLang="en-US"/>
              <a:pPr>
                <a:defRPr/>
              </a:pPr>
              <a:t>4/18/2022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42B53-D47E-484B-AF2A-C2E6B44A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D7284-732F-9D47-9A7A-A93ECC0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F9F9-C203-4D20-9658-12166AA9B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95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1A331C-0ED9-3240-8B4A-E52C8FEC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6A142-9F62-46AA-9B31-1D9C67C9E0E2}" type="datetimeFigureOut">
              <a:rPr lang="en-US" altLang="en-US"/>
              <a:pPr>
                <a:defRPr/>
              </a:pPr>
              <a:t>4/18/2022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642B53-D47E-484B-AF2A-C2E6B44A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7D7284-732F-9D47-9A7A-A93ECC0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5B5E4-5FEA-4870-A9C8-75FFE9368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34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1A331C-0ED9-3240-8B4A-E52C8FEC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A16D-C011-4A22-9E79-96B68311D9D4}" type="datetimeFigureOut">
              <a:rPr lang="en-US" altLang="en-US"/>
              <a:pPr>
                <a:defRPr/>
              </a:pPr>
              <a:t>4/18/2022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642B53-D47E-484B-AF2A-C2E6B44A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7D7284-732F-9D47-9A7A-A93ECC0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CB9B-9672-4AC2-ACED-745B310E7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97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909"/>
            <a:ext cx="8229600" cy="5197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1A331C-0ED9-3240-8B4A-E52C8FEC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2816-019F-49C0-8E8A-90542B6AE4CF}" type="datetimeFigureOut">
              <a:rPr lang="en-US" altLang="en-US"/>
              <a:pPr>
                <a:defRPr/>
              </a:pPr>
              <a:t>4/18/2022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642B53-D47E-484B-AF2A-C2E6B44A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7D7284-732F-9D47-9A7A-A93ECC0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F362-CFCC-4CD0-BF32-F2C59E4C5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49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E1A331C-0ED9-3240-8B4A-E52C8FEC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58597-21CE-4016-959A-D7C3FFF5260E}" type="datetimeFigureOut">
              <a:rPr lang="en-US" altLang="en-US"/>
              <a:pPr>
                <a:defRPr/>
              </a:pPr>
              <a:t>4/18/2022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642B53-D47E-484B-AF2A-C2E6B44A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7D7284-732F-9D47-9A7A-A93ECC0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C9E1-F76D-4FD6-AAE5-639B3DFF4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67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28882-87D2-4740-9128-03FA0078D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D8AD-F2C1-4A79-AE1D-4622EF410FE6}" type="datetimeFigureOut">
              <a:rPr lang="en-US" altLang="en-US"/>
              <a:pPr>
                <a:defRPr/>
              </a:pPr>
              <a:t>4/18/2022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B87C6-90BB-0B49-8793-76506265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EB9F5-FE33-AC41-A21E-8C178CB6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0BEB-497F-42D6-9A69-DA8491B6F650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3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1A331C-0ED9-3240-8B4A-E52C8FEC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0C2FD-F423-487A-8100-089F69CBA8C9}" type="datetimeFigureOut">
              <a:rPr lang="en-US" altLang="en-US"/>
              <a:pPr>
                <a:defRPr/>
              </a:pPr>
              <a:t>4/18/2022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642B53-D47E-484B-AF2A-C2E6B44A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7D7284-732F-9D47-9A7A-A93ECC0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F2C1E-F150-4321-B7B5-A4DB306E2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65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A331C-0ED9-3240-8B4A-E52C8FEC9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D5BE020-6F4C-4B08-A295-C5D5DEA7A711}" type="datetimeFigureOut">
              <a:rPr lang="en-US" altLang="en-US"/>
              <a:pPr>
                <a:defRPr/>
              </a:pPr>
              <a:t>4/18/2022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42B53-D47E-484B-AF2A-C2E6B44A8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D7284-732F-9D47-9A7A-A93ECC059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2EA1F1D-7C4F-4F37-9744-CB9A033C2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  <p:sldLayoutId id="2147493625" r:id="rId2"/>
    <p:sldLayoutId id="2147493626" r:id="rId3"/>
    <p:sldLayoutId id="2147493627" r:id="rId4"/>
    <p:sldLayoutId id="2147493628" r:id="rId5"/>
    <p:sldLayoutId id="2147493629" r:id="rId6"/>
    <p:sldLayoutId id="2147493630" r:id="rId7"/>
    <p:sldLayoutId id="2147493634" r:id="rId8"/>
    <p:sldLayoutId id="2147493631" r:id="rId9"/>
    <p:sldLayoutId id="2147493632" r:id="rId10"/>
    <p:sldLayoutId id="214749363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tinuous_deliver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lutora.com/blog/continuous-delivery-mode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azure/devops/pipelines/release/?view=azure-devop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zone.com/articles/5-principles-of-infrastructure-as-code-iac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kivo.com/blog/docker-vs-kubernete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akivo.com/blog/docker-vs-kubernet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vO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waretestinghelp.com/system-monitoring-software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aunchdarkly.com/blog/feature-flag-driven-development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launchdarkly.com/blog/feature-flag-driven-developmen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ynatrace.com/news/blog/what-is-devop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swlh/how-to-become-an-devops-engineer-in-2020-80b8740d5a5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google.com/blog/topics/developers-practitioners/microservices-architecture-google-clou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opedia.org/shift-lef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orn4joy.wordpress.com/2019/05/10/sitecore-devops-a-b-c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Continuous_integration" TargetMode="External"/><Relationship Id="rId4" Type="http://schemas.openxmlformats.org/officeDocument/2006/relationships/hyperlink" Target="https://www.devonblog.com/continuous-delivery/continuous-integration-best-practic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uonhq.com/use-github-actions-to-automate-your-gluon-build-and-release-cycl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19A6A3-F0B6-4E4A-8A2A-58347A509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</a:rPr>
              <a:t>CIS 640 Guest Lecture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</a:rPr>
              <a:t>Spring 2022</a:t>
            </a:r>
          </a:p>
        </p:txBody>
      </p:sp>
      <p:sp>
        <p:nvSpPr>
          <p:cNvPr id="14339" name="Title 3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altLang="en-US" dirty="0">
                <a:latin typeface="Lucida Sans" panose="020B0602030504020204" pitchFamily="34" charset="0"/>
                <a:cs typeface="Lucida Sans" panose="020B0602030504020204" pitchFamily="34" charset="0"/>
              </a:rPr>
              <a:t>DevOps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CB6F-BAFD-4049-BE30-44863D97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Test</a:t>
            </a:r>
            <a:r>
              <a:rPr lang="en-US" dirty="0"/>
              <a:t>: Full Test Suites</a:t>
            </a:r>
          </a:p>
        </p:txBody>
      </p:sp>
      <p:pic>
        <p:nvPicPr>
          <p:cNvPr id="7172" name="Picture 4" descr="Unit Testing">
            <a:extLst>
              <a:ext uri="{FF2B5EF4-FFF2-40B4-BE49-F238E27FC236}">
                <a16:creationId xmlns:a16="http://schemas.microsoft.com/office/drawing/2014/main" id="{D1064179-03BD-4062-8AA3-0331FA088F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11" y="1292225"/>
            <a:ext cx="5394816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46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 ALL THE THINGS - write all the unit tests!">
            <a:extLst>
              <a:ext uri="{FF2B5EF4-FFF2-40B4-BE49-F238E27FC236}">
                <a16:creationId xmlns:a16="http://schemas.microsoft.com/office/drawing/2014/main" id="{E3CD2779-AA37-44FA-82D7-09FEC317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553537"/>
            <a:ext cx="5338355" cy="40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8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ill your unit test fetish – Will's Eco-Evo R(d)">
            <a:extLst>
              <a:ext uri="{FF2B5EF4-FFF2-40B4-BE49-F238E27FC236}">
                <a16:creationId xmlns:a16="http://schemas.microsoft.com/office/drawing/2014/main" id="{AB2A6670-5061-49E6-808C-8D043660F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94" y="566299"/>
            <a:ext cx="5274611" cy="40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5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it Testing in Swift Tutorial. How To Get Started With iOS Unit Tests. |  by Enrico Piovesan | Medium">
            <a:extLst>
              <a:ext uri="{FF2B5EF4-FFF2-40B4-BE49-F238E27FC236}">
                <a16:creationId xmlns:a16="http://schemas.microsoft.com/office/drawing/2014/main" id="{CD0684BD-BFC5-4E48-9D97-7CCE38FB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17" y="549275"/>
            <a:ext cx="5376908" cy="403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6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DD54-32E3-456E-9E28-139FD6DA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Release</a:t>
            </a:r>
            <a:r>
              <a:rPr lang="en-US" dirty="0"/>
              <a:t>: Only if Tests Pass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B22CEDC-3BF9-4FE6-AFEC-F64C079B47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11" y="1292225"/>
            <a:ext cx="4606416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8A0154-7374-4149-B3DA-A4FAF947FCB1}"/>
              </a:ext>
            </a:extLst>
          </p:cNvPr>
          <p:cNvSpPr txBox="1"/>
          <p:nvPr/>
        </p:nvSpPr>
        <p:spPr>
          <a:xfrm>
            <a:off x="0" y="431024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https://en.wikipedia.org/wiki/Continuous_delivery</a:t>
            </a:r>
            <a:r>
              <a:rPr lang="en-US" sz="1400" dirty="0"/>
              <a:t>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293B85B-EABF-47B0-AE3A-9C69FCCC31CE}"/>
              </a:ext>
            </a:extLst>
          </p:cNvPr>
          <p:cNvSpPr/>
          <p:nvPr/>
        </p:nvSpPr>
        <p:spPr>
          <a:xfrm rot="3450969">
            <a:off x="6823842" y="3606653"/>
            <a:ext cx="352022" cy="72231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13396-63C5-4F34-8804-E1BEE7F8AE9A}"/>
              </a:ext>
            </a:extLst>
          </p:cNvPr>
          <p:cNvSpPr txBox="1"/>
          <p:nvPr/>
        </p:nvSpPr>
        <p:spPr>
          <a:xfrm>
            <a:off x="7319074" y="3494707"/>
            <a:ext cx="113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That’s this</a:t>
            </a:r>
          </a:p>
          <a:p>
            <a:pPr algn="ctr"/>
            <a:r>
              <a:rPr lang="en-US" dirty="0"/>
              <a:t>part here</a:t>
            </a:r>
          </a:p>
        </p:txBody>
      </p:sp>
    </p:spTree>
    <p:extLst>
      <p:ext uri="{BB962C8B-B14F-4D97-AF65-F5344CB8AC3E}">
        <p14:creationId xmlns:p14="http://schemas.microsoft.com/office/powerpoint/2010/main" val="3046326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AE66-F488-4684-8570-540DA0E2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Delivery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22762D3-DD86-4B27-9C4C-1CE21A835E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9" y="1063624"/>
            <a:ext cx="76200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4891F0-35E4-469F-901C-90B14099EB51}"/>
              </a:ext>
            </a:extLst>
          </p:cNvPr>
          <p:cNvSpPr txBox="1"/>
          <p:nvPr/>
        </p:nvSpPr>
        <p:spPr>
          <a:xfrm>
            <a:off x="35471" y="425449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https://www.plutora.com/blog/continuous-delivery-model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91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AECF-BD49-4A7A-B7B1-17B831DB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Deploy</a:t>
            </a:r>
            <a:r>
              <a:rPr lang="en-US" dirty="0"/>
              <a:t>: Environments</a:t>
            </a:r>
          </a:p>
        </p:txBody>
      </p:sp>
      <p:pic>
        <p:nvPicPr>
          <p:cNvPr id="9222" name="Picture 6" descr="Release pipeline overview">
            <a:extLst>
              <a:ext uri="{FF2B5EF4-FFF2-40B4-BE49-F238E27FC236}">
                <a16:creationId xmlns:a16="http://schemas.microsoft.com/office/drawing/2014/main" id="{09DBEF9C-8335-4843-9BD3-6F9050E419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4" y="1294517"/>
            <a:ext cx="8437476" cy="255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217360-9FE3-4F9F-AA6F-9B353D09701C}"/>
              </a:ext>
            </a:extLst>
          </p:cNvPr>
          <p:cNvSpPr txBox="1"/>
          <p:nvPr/>
        </p:nvSpPr>
        <p:spPr>
          <a:xfrm>
            <a:off x="0" y="4259621"/>
            <a:ext cx="7650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https://docs.microsoft.com/en-us/azure/devops/pipelines/release/?view=azure-devops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039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aC Workflow">
            <a:extLst>
              <a:ext uri="{FF2B5EF4-FFF2-40B4-BE49-F238E27FC236}">
                <a16:creationId xmlns:a16="http://schemas.microsoft.com/office/drawing/2014/main" id="{7D930711-9E81-4030-BCAA-B2725B979E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61" y="1101963"/>
            <a:ext cx="578922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B6502-8730-4F50-8921-2380080B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Operate</a:t>
            </a:r>
            <a:r>
              <a:rPr lang="en-US" dirty="0"/>
              <a:t>: Infra as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63143-A55E-4A19-8B11-1CCD79EE0F78}"/>
              </a:ext>
            </a:extLst>
          </p:cNvPr>
          <p:cNvSpPr txBox="1"/>
          <p:nvPr/>
        </p:nvSpPr>
        <p:spPr>
          <a:xfrm>
            <a:off x="-4460" y="4250075"/>
            <a:ext cx="600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https://dzone.com/articles/5-principles-of-infrastructure-as-code-iac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203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C642-A1D9-4D32-BE98-91C005B9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4A7827-46BC-49AF-8610-2EB4FC67E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525" y="1063624"/>
            <a:ext cx="6774387" cy="330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E2D9F4-A41D-4F7A-993A-5763EABB1FDC}"/>
              </a:ext>
            </a:extLst>
          </p:cNvPr>
          <p:cNvSpPr txBox="1"/>
          <p:nvPr/>
        </p:nvSpPr>
        <p:spPr>
          <a:xfrm>
            <a:off x="8709" y="4267492"/>
            <a:ext cx="65009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https://www.nakivo.com/blog/docker-vs-kubernetes/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3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C642-A1D9-4D32-BE98-91C005B9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2D9F4-A41D-4F7A-993A-5763EABB1FDC}"/>
              </a:ext>
            </a:extLst>
          </p:cNvPr>
          <p:cNvSpPr txBox="1"/>
          <p:nvPr/>
        </p:nvSpPr>
        <p:spPr>
          <a:xfrm>
            <a:off x="8709" y="4267492"/>
            <a:ext cx="65009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https://www.nakivo.com/blog/docker-vs-kubernetes/</a:t>
            </a:r>
            <a:r>
              <a:rPr lang="en-US" sz="1400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01A9CE-A6AF-4F6C-B669-4BBCC417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7368" y="1108938"/>
            <a:ext cx="4709264" cy="315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4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6B2F-8BE7-4C95-9F3A-19F3F902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44" y="583323"/>
            <a:ext cx="8158655" cy="3891695"/>
          </a:xfrm>
        </p:spPr>
        <p:txBody>
          <a:bodyPr/>
          <a:lstStyle/>
          <a:p>
            <a:r>
              <a:rPr lang="en-US" dirty="0"/>
              <a:t>software </a:t>
            </a:r>
            <a:r>
              <a:rPr lang="en-US" dirty="0" err="1">
                <a:solidFill>
                  <a:srgbClr val="7030A0"/>
                </a:solidFill>
              </a:rPr>
              <a:t>DEV</a:t>
            </a:r>
            <a:r>
              <a:rPr lang="en-US" dirty="0" err="1"/>
              <a:t>elopment</a:t>
            </a:r>
            <a:br>
              <a:rPr lang="en-US" dirty="0"/>
            </a:br>
            <a:r>
              <a:rPr lang="en-US" dirty="0"/>
              <a:t>+ </a:t>
            </a:r>
            <a:br>
              <a:rPr lang="en-US" dirty="0"/>
            </a:br>
            <a:r>
              <a:rPr lang="en-US" dirty="0"/>
              <a:t>it </a:t>
            </a:r>
            <a:r>
              <a:rPr lang="en-US" dirty="0" err="1">
                <a:solidFill>
                  <a:srgbClr val="7030A0"/>
                </a:solidFill>
              </a:rPr>
              <a:t>OP</a:t>
            </a:r>
            <a:r>
              <a:rPr lang="en-US" dirty="0" err="1"/>
              <a:t>erations</a:t>
            </a:r>
            <a:br>
              <a:rPr lang="en-US" dirty="0"/>
            </a:br>
            <a:r>
              <a:rPr lang="en-US" dirty="0"/>
              <a:t>=</a:t>
            </a:r>
            <a:br>
              <a:rPr lang="en-US" dirty="0"/>
            </a:br>
            <a:r>
              <a:rPr lang="en-US" dirty="0"/>
              <a:t>DevOps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D6627-61D2-456C-8460-77C351BA288D}"/>
              </a:ext>
            </a:extLst>
          </p:cNvPr>
          <p:cNvSpPr txBox="1"/>
          <p:nvPr/>
        </p:nvSpPr>
        <p:spPr>
          <a:xfrm>
            <a:off x="0" y="432112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https://en.wikipedia.org/wiki/DevOps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84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9713-A6C0-44E8-B894-1B912335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Monitor</a:t>
            </a:r>
            <a:r>
              <a:rPr lang="en-US" dirty="0"/>
              <a:t>: Is it Working?</a:t>
            </a:r>
          </a:p>
        </p:txBody>
      </p:sp>
      <p:pic>
        <p:nvPicPr>
          <p:cNvPr id="18434" name="Picture 2" descr="eG Innovations">
            <a:extLst>
              <a:ext uri="{FF2B5EF4-FFF2-40B4-BE49-F238E27FC236}">
                <a16:creationId xmlns:a16="http://schemas.microsoft.com/office/drawing/2014/main" id="{0784AC0B-E32E-405A-958D-096B2C54BA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85" y="1187722"/>
            <a:ext cx="5053830" cy="311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17F2CE-DA97-4272-A6AB-AD870FF4BF84}"/>
              </a:ext>
            </a:extLst>
          </p:cNvPr>
          <p:cNvSpPr txBox="1"/>
          <p:nvPr/>
        </p:nvSpPr>
        <p:spPr>
          <a:xfrm>
            <a:off x="0" y="4306043"/>
            <a:ext cx="5595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https://www.softwaretestinghelp.com/system-monitoring-software/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9665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3CB9-C27E-4208-BA20-F179CA7C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Flags</a:t>
            </a:r>
          </a:p>
        </p:txBody>
      </p:sp>
      <p:pic>
        <p:nvPicPr>
          <p:cNvPr id="16386" name="Picture 2" descr="LaunchDarkly Multivariate Feature Flags">
            <a:extLst>
              <a:ext uri="{FF2B5EF4-FFF2-40B4-BE49-F238E27FC236}">
                <a16:creationId xmlns:a16="http://schemas.microsoft.com/office/drawing/2014/main" id="{62A4776F-54AF-4608-9C9A-A02FD30E2A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37" y="1179012"/>
            <a:ext cx="5519926" cy="32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2623E7-02A4-4C91-885F-E5EB390F4250}"/>
              </a:ext>
            </a:extLst>
          </p:cNvPr>
          <p:cNvSpPr txBox="1"/>
          <p:nvPr/>
        </p:nvSpPr>
        <p:spPr>
          <a:xfrm>
            <a:off x="0" y="4355427"/>
            <a:ext cx="6117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https://launchdarkly.com/blog/feature-flag-driven-development/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3651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3CB9-C27E-4208-BA20-F179CA7C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623E7-02A4-4C91-885F-E5EB390F4250}"/>
              </a:ext>
            </a:extLst>
          </p:cNvPr>
          <p:cNvSpPr txBox="1"/>
          <p:nvPr/>
        </p:nvSpPr>
        <p:spPr>
          <a:xfrm>
            <a:off x="0" y="4355427"/>
            <a:ext cx="6117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https://launchdarkly.com/blog/feature-flag-driven-development/</a:t>
            </a:r>
            <a:r>
              <a:rPr lang="en-US" sz="1400" dirty="0"/>
              <a:t> </a:t>
            </a:r>
          </a:p>
        </p:txBody>
      </p:sp>
      <p:pic>
        <p:nvPicPr>
          <p:cNvPr id="17412" name="Picture 4" descr="LaunchDarkly Feature Flag A/B Testing">
            <a:extLst>
              <a:ext uri="{FF2B5EF4-FFF2-40B4-BE49-F238E27FC236}">
                <a16:creationId xmlns:a16="http://schemas.microsoft.com/office/drawing/2014/main" id="{96083FAD-23AB-48B3-A7B7-6DB0443605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84" y="1180943"/>
            <a:ext cx="5441973" cy="317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36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86A1-D6FA-4AF6-AC79-ED63F951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1"/>
            <a:ext cx="8229600" cy="857250"/>
          </a:xfrm>
        </p:spPr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09933C-53C0-4B72-BBBC-2424A666A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GitHub Actions</a:t>
            </a:r>
          </a:p>
        </p:txBody>
      </p:sp>
      <p:pic>
        <p:nvPicPr>
          <p:cNvPr id="7" name="Picture 2" descr="GitHub Actions · GitHub">
            <a:extLst>
              <a:ext uri="{FF2B5EF4-FFF2-40B4-BE49-F238E27FC236}">
                <a16:creationId xmlns:a16="http://schemas.microsoft.com/office/drawing/2014/main" id="{85AC5CC0-B97A-4EB0-B1E5-4C6FE76BE0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794" y="177879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B0C2AF-34F4-4ED4-BCCD-5AD52E42F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GitLab Runner</a:t>
            </a:r>
          </a:p>
        </p:txBody>
      </p:sp>
      <p:pic>
        <p:nvPicPr>
          <p:cNvPr id="22532" name="Picture 4" descr="HOW TO CREATE THE CI/CD USING GITLAB RUNNER WITH NODEJS ON THE EC2 INSTANCE  | (日本語) 株式会社ブリスウェル ベトナム">
            <a:extLst>
              <a:ext uri="{FF2B5EF4-FFF2-40B4-BE49-F238E27FC236}">
                <a16:creationId xmlns:a16="http://schemas.microsoft.com/office/drawing/2014/main" id="{FE9CB673-FBCD-4EAE-A64E-4F54CA6850B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94" y="1778794"/>
            <a:ext cx="381608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85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86A1-D6FA-4AF6-AC79-ED63F951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1"/>
            <a:ext cx="8229600" cy="857250"/>
          </a:xfrm>
        </p:spPr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09933C-53C0-4B72-BBBC-2424A666A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GitHub Actions</a:t>
            </a:r>
          </a:p>
        </p:txBody>
      </p:sp>
      <p:pic>
        <p:nvPicPr>
          <p:cNvPr id="7" name="Picture 2" descr="GitHub Actions · GitHub">
            <a:extLst>
              <a:ext uri="{FF2B5EF4-FFF2-40B4-BE49-F238E27FC236}">
                <a16:creationId xmlns:a16="http://schemas.microsoft.com/office/drawing/2014/main" id="{85AC5CC0-B97A-4EB0-B1E5-4C6FE76BE0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794" y="177879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B0C2AF-34F4-4ED4-BCCD-5AD52E42F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GitLab Runner</a:t>
            </a:r>
          </a:p>
        </p:txBody>
      </p:sp>
      <p:pic>
        <p:nvPicPr>
          <p:cNvPr id="22532" name="Picture 4" descr="HOW TO CREATE THE CI/CD USING GITLAB RUNNER WITH NODEJS ON THE EC2 INSTANCE  | (日本語) 株式会社ブリスウェル ベトナム">
            <a:extLst>
              <a:ext uri="{FF2B5EF4-FFF2-40B4-BE49-F238E27FC236}">
                <a16:creationId xmlns:a16="http://schemas.microsoft.com/office/drawing/2014/main" id="{FE9CB673-FBCD-4EAE-A64E-4F54CA6850B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94" y="1778794"/>
            <a:ext cx="381608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95FDE8-332E-4B9B-8EE1-2FF4D2757C49}"/>
              </a:ext>
            </a:extLst>
          </p:cNvPr>
          <p:cNvSpPr txBox="1"/>
          <p:nvPr/>
        </p:nvSpPr>
        <p:spPr>
          <a:xfrm>
            <a:off x="687977" y="1631157"/>
            <a:ext cx="35677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YML Configuration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JavaScript &amp;</a:t>
            </a:r>
            <a:r>
              <a:rPr lang="en-US" sz="2800" dirty="0"/>
              <a:t> Docker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Marketplace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Workflows &amp; Jobs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Triggers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GitHub API Access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44956-732C-44CD-BA23-34D1E8A7D431}"/>
              </a:ext>
            </a:extLst>
          </p:cNvPr>
          <p:cNvSpPr txBox="1"/>
          <p:nvPr/>
        </p:nvSpPr>
        <p:spPr>
          <a:xfrm>
            <a:off x="4953205" y="1631156"/>
            <a:ext cx="33425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YML Configuration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Shell Scripts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Workflows &amp; Jobs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Triggers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GitLab API Access</a:t>
            </a:r>
          </a:p>
        </p:txBody>
      </p:sp>
    </p:spTree>
    <p:extLst>
      <p:ext uri="{BB962C8B-B14F-4D97-AF65-F5344CB8AC3E}">
        <p14:creationId xmlns:p14="http://schemas.microsoft.com/office/powerpoint/2010/main" val="3262978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C41E4F-98CD-4150-BCA5-A1E86BA414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Follow Along!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FF96D80-7D86-4447-8DD2-2DA9777A88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https://russfeld.me/talks</a:t>
            </a:r>
          </a:p>
        </p:txBody>
      </p:sp>
    </p:spTree>
    <p:extLst>
      <p:ext uri="{BB962C8B-B14F-4D97-AF65-F5344CB8AC3E}">
        <p14:creationId xmlns:p14="http://schemas.microsoft.com/office/powerpoint/2010/main" val="294670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D2E4B56-CC62-42EC-A651-40800AC46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2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ECE33-FA8F-4D81-BFC6-4C7DE6EA377D}"/>
              </a:ext>
            </a:extLst>
          </p:cNvPr>
          <p:cNvSpPr txBox="1"/>
          <p:nvPr/>
        </p:nvSpPr>
        <p:spPr>
          <a:xfrm>
            <a:off x="0" y="4328627"/>
            <a:ext cx="5595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https://www.dynatrace.com/news/blog/what-is-devops/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51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F68B6D4-A0AC-4CD1-9A6F-9C07BD5EC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" y="552374"/>
            <a:ext cx="7210697" cy="38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DF501B-9788-4287-AA1A-04127AFA8109}"/>
              </a:ext>
            </a:extLst>
          </p:cNvPr>
          <p:cNvSpPr txBox="1"/>
          <p:nvPr/>
        </p:nvSpPr>
        <p:spPr>
          <a:xfrm>
            <a:off x="0" y="4336515"/>
            <a:ext cx="7985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https://medium.com/swlh/how-to-become-an-devops-engineer-in-2020-80b8740d5a52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37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14EE-86DE-4F41-B1F6-27F33F27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Plan</a:t>
            </a:r>
            <a:r>
              <a:rPr lang="en-US" dirty="0"/>
              <a:t>: Microservices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1F59B35-E4BF-439C-AA74-D16184459D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39" y="1292225"/>
            <a:ext cx="5957321" cy="30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BA4FEC-1577-43BA-B268-D258C8E48707}"/>
              </a:ext>
            </a:extLst>
          </p:cNvPr>
          <p:cNvSpPr txBox="1"/>
          <p:nvPr/>
        </p:nvSpPr>
        <p:spPr>
          <a:xfrm>
            <a:off x="0" y="4373724"/>
            <a:ext cx="87390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https://cloud.google.com/blog/topics/developers-practitioners/microservices-architecture-google-cloud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49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0F7D-85C4-4C92-8733-BEAA7CCC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Left</a:t>
            </a:r>
          </a:p>
        </p:txBody>
      </p:sp>
      <p:pic>
        <p:nvPicPr>
          <p:cNvPr id="19458" name="Picture 2" descr="Shift Left is about doing things earlier in the development cycle. Source: van der Cruijsen 2017.">
            <a:extLst>
              <a:ext uri="{FF2B5EF4-FFF2-40B4-BE49-F238E27FC236}">
                <a16:creationId xmlns:a16="http://schemas.microsoft.com/office/drawing/2014/main" id="{9C50B397-7FA4-4186-A9C6-BAFCCAF1F8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43" y="1266618"/>
            <a:ext cx="7283513" cy="310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2EE946-D911-4454-ADB6-2E899038668A}"/>
              </a:ext>
            </a:extLst>
          </p:cNvPr>
          <p:cNvSpPr txBox="1"/>
          <p:nvPr/>
        </p:nvSpPr>
        <p:spPr>
          <a:xfrm>
            <a:off x="-1" y="427727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https://devopedia.org/shift-left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445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4947-7A0E-4A45-AEC7-2189B520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Code</a:t>
            </a:r>
            <a:r>
              <a:rPr lang="en-US" dirty="0"/>
              <a:t>: Branching Strategy</a:t>
            </a:r>
          </a:p>
        </p:txBody>
      </p:sp>
      <p:pic>
        <p:nvPicPr>
          <p:cNvPr id="5122" name="Picture 2" descr="Git Flow">
            <a:extLst>
              <a:ext uri="{FF2B5EF4-FFF2-40B4-BE49-F238E27FC236}">
                <a16:creationId xmlns:a16="http://schemas.microsoft.com/office/drawing/2014/main" id="{AD5D53A4-091B-4541-B5F3-2B509B7A9A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82" y="1286283"/>
            <a:ext cx="5547836" cy="280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D3043A-FB14-4A62-9E73-1FE827DC238D}"/>
              </a:ext>
            </a:extLst>
          </p:cNvPr>
          <p:cNvSpPr txBox="1"/>
          <p:nvPr/>
        </p:nvSpPr>
        <p:spPr>
          <a:xfrm>
            <a:off x="0" y="4289523"/>
            <a:ext cx="65793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https://born4joy.wordpress.com/2019/05/10/sitecore-devops-a-b-c/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30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091F6-9088-4D4E-8A85-8BDACD41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Integration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034608C6-8500-477C-97D7-083E9BE35B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91" y="1179013"/>
            <a:ext cx="3999217" cy="299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5BE838-F41B-4320-B323-266825E78A07}"/>
              </a:ext>
            </a:extLst>
          </p:cNvPr>
          <p:cNvSpPr txBox="1"/>
          <p:nvPr/>
        </p:nvSpPr>
        <p:spPr>
          <a:xfrm>
            <a:off x="0" y="4331742"/>
            <a:ext cx="79465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https://www.devonblog.com/continuous-delivery/continuous-integration-best-practices/</a:t>
            </a:r>
            <a:r>
              <a:rPr lang="en-US" sz="1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45193-1B88-49ED-9DD7-563ABCF883EA}"/>
              </a:ext>
            </a:extLst>
          </p:cNvPr>
          <p:cNvSpPr txBox="1"/>
          <p:nvPr/>
        </p:nvSpPr>
        <p:spPr>
          <a:xfrm>
            <a:off x="0" y="4135798"/>
            <a:ext cx="4580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https://en.wikipedia.org/wiki/Continuous_integration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431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4621-5BA7-42D0-9C52-EECE1469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Build</a:t>
            </a:r>
            <a:r>
              <a:rPr lang="en-US" dirty="0"/>
              <a:t>: Automation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D33B04E-D07E-4F83-A2DD-2F48C94BF5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77" y="1170845"/>
            <a:ext cx="6082284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8CB494-95E5-4162-95AF-D6FABBAEA885}"/>
              </a:ext>
            </a:extLst>
          </p:cNvPr>
          <p:cNvSpPr txBox="1"/>
          <p:nvPr/>
        </p:nvSpPr>
        <p:spPr>
          <a:xfrm>
            <a:off x="0" y="4318957"/>
            <a:ext cx="7136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https://gluonhq.com/use-github-actions-to-automate-your-gluon-build-and-release-cycle/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0194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569</Words>
  <Application>Microsoft Office PowerPoint</Application>
  <PresentationFormat>On-screen Show (16:9)</PresentationFormat>
  <Paragraphs>90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Lucida Sans</vt:lpstr>
      <vt:lpstr>Office Theme</vt:lpstr>
      <vt:lpstr>DevOps</vt:lpstr>
      <vt:lpstr>software DEVelopment +  it OPerations = DevOps</vt:lpstr>
      <vt:lpstr>PowerPoint Presentation</vt:lpstr>
      <vt:lpstr>PowerPoint Presentation</vt:lpstr>
      <vt:lpstr>Plan: Microservices</vt:lpstr>
      <vt:lpstr>Shift Left</vt:lpstr>
      <vt:lpstr>Code: Branching Strategy</vt:lpstr>
      <vt:lpstr>Continuous Integration</vt:lpstr>
      <vt:lpstr>Build: Automation</vt:lpstr>
      <vt:lpstr>Test: Full Test Suites</vt:lpstr>
      <vt:lpstr>PowerPoint Presentation</vt:lpstr>
      <vt:lpstr>PowerPoint Presentation</vt:lpstr>
      <vt:lpstr>PowerPoint Presentation</vt:lpstr>
      <vt:lpstr>Release: Only if Tests Pass</vt:lpstr>
      <vt:lpstr>Continuous Delivery</vt:lpstr>
      <vt:lpstr>Deploy: Environments</vt:lpstr>
      <vt:lpstr>Operate: Infra as Code</vt:lpstr>
      <vt:lpstr>Docker</vt:lpstr>
      <vt:lpstr>Kubernetes</vt:lpstr>
      <vt:lpstr>Monitor: Is it Working?</vt:lpstr>
      <vt:lpstr>Feature Flags</vt:lpstr>
      <vt:lpstr>Feature Flags</vt:lpstr>
      <vt:lpstr>Demo Time</vt:lpstr>
      <vt:lpstr>Demo Time</vt:lpstr>
      <vt:lpstr>Follow Along!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Russell Feldhausen</cp:lastModifiedBy>
  <cp:revision>61</cp:revision>
  <cp:lastPrinted>2016-05-09T13:04:25Z</cp:lastPrinted>
  <dcterms:created xsi:type="dcterms:W3CDTF">2010-04-12T23:12:02Z</dcterms:created>
  <dcterms:modified xsi:type="dcterms:W3CDTF">2022-04-19T03:39:47Z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